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6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2.gif>
</file>

<file path=ppt/media/image3.jpeg>
</file>

<file path=ppt/media/image4.jp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sv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sv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>
            <a:normAutofit/>
          </a:bodyPr>
          <a:lstStyle/>
          <a:p>
            <a:r>
              <a:rPr lang="en-US" dirty="0"/>
              <a:t>It’s been a while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>
            <a:normAutofit/>
          </a:bodyPr>
          <a:lstStyle/>
          <a:p>
            <a:r>
              <a:rPr lang="en-US" dirty="0"/>
              <a:t>Let’s talk about a pressing issue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89DE2-7D0A-54D4-668E-485E2EF61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EBDE2-3C3D-918E-3567-CA4AFDDAA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963608"/>
            <a:ext cx="10058400" cy="3760891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Now onto gradients :)</a:t>
            </a:r>
          </a:p>
        </p:txBody>
      </p:sp>
    </p:spTree>
    <p:extLst>
      <p:ext uri="{BB962C8B-B14F-4D97-AF65-F5344CB8AC3E}">
        <p14:creationId xmlns:p14="http://schemas.microsoft.com/office/powerpoint/2010/main" val="3896326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136242"/>
            <a:ext cx="10058400" cy="145075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8800" dirty="0"/>
              <a:t>Reasons I got into ml</a:t>
            </a:r>
            <a:br>
              <a:rPr lang="en-US" sz="8800" dirty="0"/>
            </a:br>
            <a:r>
              <a:rPr lang="en-US" sz="8800" dirty="0"/>
              <a:t>(and why you should too)</a:t>
            </a: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C2607-B4FD-7218-B029-758BE27B8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23326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Lots of money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FCDE98-C858-279E-57AF-135F5372A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9747" y="2348554"/>
            <a:ext cx="2095500" cy="2400300"/>
          </a:xfrm>
          <a:prstGeom prst="rect">
            <a:avLst/>
          </a:prstGeom>
        </p:spPr>
      </p:pic>
      <p:pic>
        <p:nvPicPr>
          <p:cNvPr id="1026" name="Picture 2" descr="rich&quot; Meme Templates - Imgflip">
            <a:extLst>
              <a:ext uri="{FF2B5EF4-FFF2-40B4-BE49-F238E27FC236}">
                <a16:creationId xmlns:a16="http://schemas.microsoft.com/office/drawing/2014/main" id="{86A81AA8-6F00-6279-D00A-A042C7665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141" y="413749"/>
            <a:ext cx="3878913" cy="2172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Question mark against red wall">
            <a:extLst>
              <a:ext uri="{FF2B5EF4-FFF2-40B4-BE49-F238E27FC236}">
                <a16:creationId xmlns:a16="http://schemas.microsoft.com/office/drawing/2014/main" id="{4F8C1F64-66C0-45A2-91C5-6CAD238C26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597" y="117987"/>
            <a:ext cx="5066648" cy="3062748"/>
          </a:xfrm>
          <a:prstGeom prst="rect">
            <a:avLst/>
          </a:prstGeom>
        </p:spPr>
      </p:pic>
      <p:pic>
        <p:nvPicPr>
          <p:cNvPr id="9" name="Picture 8" descr="Young boy thumbs down">
            <a:extLst>
              <a:ext uri="{FF2B5EF4-FFF2-40B4-BE49-F238E27FC236}">
                <a16:creationId xmlns:a16="http://schemas.microsoft.com/office/drawing/2014/main" id="{B7BE65F1-AEF1-E8B0-200D-AF835EDB33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66378">
            <a:off x="768141" y="207891"/>
            <a:ext cx="3316518" cy="6858000"/>
          </a:xfrm>
          <a:prstGeom prst="rect">
            <a:avLst/>
          </a:prstGeom>
        </p:spPr>
      </p:pic>
      <p:pic>
        <p:nvPicPr>
          <p:cNvPr id="11" name="Graphic 10" descr="Close with solid fill">
            <a:extLst>
              <a:ext uri="{FF2B5EF4-FFF2-40B4-BE49-F238E27FC236}">
                <a16:creationId xmlns:a16="http://schemas.microsoft.com/office/drawing/2014/main" id="{A7A818D1-6910-FD30-598A-89DD379426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366378">
            <a:off x="3186512" y="119216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1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35AF8E-3C9C-A38F-803C-C4B2BE388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Bill gates approved : r/memes">
            <a:extLst>
              <a:ext uri="{FF2B5EF4-FFF2-40B4-BE49-F238E27FC236}">
                <a16:creationId xmlns:a16="http://schemas.microsoft.com/office/drawing/2014/main" id="{460035F8-4C29-9479-EDD3-36B6500E4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4674" y="990386"/>
            <a:ext cx="3137458" cy="4877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FD75DE-CE3D-2A73-D01B-8BE805A61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202" y="294968"/>
            <a:ext cx="3606790" cy="27113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EBF36C-A085-164A-C000-5D2EB199B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951887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Lots of Jobs</a:t>
            </a:r>
          </a:p>
        </p:txBody>
      </p:sp>
      <p:pic>
        <p:nvPicPr>
          <p:cNvPr id="7" name="Picture 6" descr="Question mark against red wall">
            <a:extLst>
              <a:ext uri="{FF2B5EF4-FFF2-40B4-BE49-F238E27FC236}">
                <a16:creationId xmlns:a16="http://schemas.microsoft.com/office/drawing/2014/main" id="{7F378AF1-815E-3370-F045-4C54B6657D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0597" y="117987"/>
            <a:ext cx="5066648" cy="3062748"/>
          </a:xfrm>
          <a:prstGeom prst="rect">
            <a:avLst/>
          </a:prstGeom>
        </p:spPr>
      </p:pic>
      <p:pic>
        <p:nvPicPr>
          <p:cNvPr id="9" name="Picture 8" descr="Young boy thumbs down">
            <a:extLst>
              <a:ext uri="{FF2B5EF4-FFF2-40B4-BE49-F238E27FC236}">
                <a16:creationId xmlns:a16="http://schemas.microsoft.com/office/drawing/2014/main" id="{1970B51A-06D6-1648-647A-788DA35C3A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366378">
            <a:off x="768141" y="207891"/>
            <a:ext cx="3316518" cy="6858000"/>
          </a:xfrm>
          <a:prstGeom prst="rect">
            <a:avLst/>
          </a:prstGeom>
        </p:spPr>
      </p:pic>
      <p:pic>
        <p:nvPicPr>
          <p:cNvPr id="11" name="Graphic 10" descr="Close with solid fill">
            <a:extLst>
              <a:ext uri="{FF2B5EF4-FFF2-40B4-BE49-F238E27FC236}">
                <a16:creationId xmlns:a16="http://schemas.microsoft.com/office/drawing/2014/main" id="{15D9BF9C-CBCF-BCED-523F-C1B6AC80C94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21366378">
            <a:off x="3186512" y="1192161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21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CACA4-C6C7-FA81-693C-C06625032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1074" y="220389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THE REAL REASON IS:</a:t>
            </a:r>
          </a:p>
        </p:txBody>
      </p:sp>
    </p:spTree>
    <p:extLst>
      <p:ext uri="{BB962C8B-B14F-4D97-AF65-F5344CB8AC3E}">
        <p14:creationId xmlns:p14="http://schemas.microsoft.com/office/powerpoint/2010/main" val="2278644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F49EC-A7C3-EAE2-C474-21C702E67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800" dirty="0"/>
              <a:t>Great Science!</a:t>
            </a:r>
          </a:p>
        </p:txBody>
      </p:sp>
      <p:pic>
        <p:nvPicPr>
          <p:cNvPr id="3074" name="Picture 2" descr="Engineers make drones inspired by birds : Short Wave : NPR">
            <a:extLst>
              <a:ext uri="{FF2B5EF4-FFF2-40B4-BE49-F238E27FC236}">
                <a16:creationId xmlns:a16="http://schemas.microsoft.com/office/drawing/2014/main" id="{B441B441-0639-350A-3FAC-508F3B2348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636" y="1952622"/>
            <a:ext cx="5367080" cy="4347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4636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062D6-AF26-C08A-2340-583C08AE4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823326"/>
            <a:ext cx="10058400" cy="1450757"/>
          </a:xfrm>
        </p:spPr>
        <p:txBody>
          <a:bodyPr>
            <a:noAutofit/>
          </a:bodyPr>
          <a:lstStyle/>
          <a:p>
            <a:pPr algn="ctr"/>
            <a:r>
              <a:rPr lang="en-US" sz="15000" dirty="0"/>
              <a:t>PSYCH!!</a:t>
            </a:r>
          </a:p>
        </p:txBody>
      </p:sp>
    </p:spTree>
    <p:extLst>
      <p:ext uri="{BB962C8B-B14F-4D97-AF65-F5344CB8AC3E}">
        <p14:creationId xmlns:p14="http://schemas.microsoft.com/office/powerpoint/2010/main" val="15673226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8EDBE-FC40-47F6-7F21-6B69DD1BE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The real true reason is: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56DE5ED-A902-DAD5-CCFE-59B851C2C032}"/>
              </a:ext>
            </a:extLst>
          </p:cNvPr>
          <p:cNvSpPr txBox="1">
            <a:spLocks/>
          </p:cNvSpPr>
          <p:nvPr/>
        </p:nvSpPr>
        <p:spPr>
          <a:xfrm>
            <a:off x="1036320" y="2946229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/>
              <a:t>Machine learning terminology goes insanely hard</a:t>
            </a:r>
          </a:p>
        </p:txBody>
      </p:sp>
    </p:spTree>
    <p:extLst>
      <p:ext uri="{BB962C8B-B14F-4D97-AF65-F5344CB8AC3E}">
        <p14:creationId xmlns:p14="http://schemas.microsoft.com/office/powerpoint/2010/main" val="377362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1DA9DF-ABD5-11F9-BFD0-FE66FEFC8896}"/>
              </a:ext>
            </a:extLst>
          </p:cNvPr>
          <p:cNvSpPr/>
          <p:nvPr/>
        </p:nvSpPr>
        <p:spPr>
          <a:xfrm>
            <a:off x="0" y="0"/>
            <a:ext cx="12192000" cy="641063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1C45C80-D3AA-D597-CCD1-E7B76D990D14}"/>
              </a:ext>
            </a:extLst>
          </p:cNvPr>
          <p:cNvSpPr txBox="1">
            <a:spLocks/>
          </p:cNvSpPr>
          <p:nvPr/>
        </p:nvSpPr>
        <p:spPr>
          <a:xfrm>
            <a:off x="1269345" y="-2176393"/>
            <a:ext cx="10058400" cy="1402424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Multi Layer Perceptron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Support Vector Machine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Extreme Gradient boosting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Transformers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Long short term memory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Deep Belief Networks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Multi-Headed </a:t>
            </a:r>
            <a:r>
              <a:rPr lang="en-US" spc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Self Attention</a:t>
            </a:r>
            <a:endParaRPr lang="en-US" spc="0" dirty="0">
              <a:solidFill>
                <a:schemeClr val="bg1"/>
              </a:solidFill>
              <a:effectLst>
                <a:outerShdw blurRad="75057" dist="38100" dir="5400000" sy="-20000" rotWithShape="0">
                  <a:prstClr val="black">
                    <a:alpha val="25000"/>
                  </a:prstClr>
                </a:outerShdw>
              </a:effectLst>
            </a:endParaRP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Elastic Net Regression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Random forests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Swarm intelligence</a:t>
            </a:r>
          </a:p>
          <a:p>
            <a:pPr algn="ctr">
              <a:lnSpc>
                <a:spcPct val="200000"/>
              </a:lnSpc>
            </a:pPr>
            <a:r>
              <a:rPr lang="en-US" spc="0" dirty="0">
                <a:solidFill>
                  <a:schemeClr val="bg1"/>
                </a:solidFill>
                <a:effectLst>
                  <a:outerShdw blurRad="75057" dist="38100" dir="5400000" sy="-20000" rotWithShape="0">
                    <a:prstClr val="black">
                      <a:alpha val="25000"/>
                    </a:prstClr>
                  </a:outerShdw>
                </a:effectLst>
              </a:rPr>
              <a:t>Liquid State Machines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4709A-889B-2548-5053-4AAAC9C7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pc="0" dirty="0">
                <a:solidFill>
                  <a:schemeClr val="tx1"/>
                </a:solidFill>
              </a:rPr>
              <a:t>Examples:</a:t>
            </a:r>
          </a:p>
        </p:txBody>
      </p:sp>
    </p:spTree>
    <p:extLst>
      <p:ext uri="{BB962C8B-B14F-4D97-AF65-F5344CB8AC3E}">
        <p14:creationId xmlns:p14="http://schemas.microsoft.com/office/powerpoint/2010/main" val="2894641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2" grpId="0"/>
    </p:bldLst>
  </p:timing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{B8E7A2AD-0866-440A-9852-46AEE7DDDBA5}tf11437505_win32</Template>
  <TotalTime>65</TotalTime>
  <Words>89</Words>
  <Application>Microsoft Office PowerPoint</Application>
  <PresentationFormat>Widescreen</PresentationFormat>
  <Paragraphs>24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Georgia Pro Cond Light</vt:lpstr>
      <vt:lpstr>Speak Pro</vt:lpstr>
      <vt:lpstr>RetrospectVTI</vt:lpstr>
      <vt:lpstr>It’s been a while</vt:lpstr>
      <vt:lpstr>Reasons I got into ml (and why you should too)</vt:lpstr>
      <vt:lpstr>Lots of money</vt:lpstr>
      <vt:lpstr>Lots of Jobs</vt:lpstr>
      <vt:lpstr>THE REAL REASON IS:</vt:lpstr>
      <vt:lpstr>Great Science!</vt:lpstr>
      <vt:lpstr>PSYCH!!</vt:lpstr>
      <vt:lpstr>The real true reason is:</vt:lpstr>
      <vt:lpstr>Examples: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Nasser Al-Bess</dc:creator>
  <cp:lastModifiedBy>Nasser Al-Bess</cp:lastModifiedBy>
  <cp:revision>2</cp:revision>
  <dcterms:created xsi:type="dcterms:W3CDTF">2024-12-18T10:06:46Z</dcterms:created>
  <dcterms:modified xsi:type="dcterms:W3CDTF">2024-12-19T07:50:16Z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